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18" autoAdjust="0"/>
  </p:normalViewPr>
  <p:slideViewPr>
    <p:cSldViewPr>
      <p:cViewPr>
        <p:scale>
          <a:sx n="69" d="100"/>
          <a:sy n="69" d="100"/>
        </p:scale>
        <p:origin x="-54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D43E8E-1104-450E-A9E6-65B495280F7A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4C8274-C331-4A94-9E38-FAA1D594853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Turn down</a:t>
            </a:r>
            <a:r>
              <a:rPr lang="en-US" baseline="0" dirty="0" smtClean="0"/>
              <a:t> volume to very low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4C8274-C331-4A94-9E38-FAA1D594853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ransition spd="slow">
    <p:comb dir="vert"/>
    <p:sndAc>
      <p:stSnd loop="1">
        <p:snd r:embed="rId1" name="coin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7B95992-8FAB-4AD8-9E1B-7D1216F289C1}" type="datetimeFigureOut">
              <a:rPr lang="en-US" smtClean="0"/>
              <a:pPr/>
              <a:t>10/17/2011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E910629-9BDE-4953-A201-4D0F059B889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comb dir="vert"/>
    <p:sndAc>
      <p:stSnd loop="1">
        <p:snd r:embed="rId13" name="coin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 MICHAEL AND GLADYSGREEN</a:t>
            </a:r>
          </a:p>
          <a:p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PRENSENTATION BY ZACH HAFNER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33400"/>
            <a:ext cx="8382000" cy="2133600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/>
              <a:t>M1A1 Abrams</a:t>
            </a:r>
            <a:endParaRPr lang="en-US" sz="9600" b="1" dirty="0"/>
          </a:p>
        </p:txBody>
      </p:sp>
    </p:spTree>
  </p:cSld>
  <p:clrMapOvr>
    <a:masterClrMapping/>
  </p:clrMapOvr>
  <p:transition spd="slow">
    <p:comb dir="vert"/>
    <p:sndAc>
      <p:stSnd loop="1">
        <p:snd r:embed="rId3" name="coin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GENRE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The genre of this book is informational.</a:t>
            </a:r>
            <a:endParaRPr lang="en-US" b="1" dirty="0"/>
          </a:p>
        </p:txBody>
      </p:sp>
    </p:spTree>
  </p:cSld>
  <p:clrMapOvr>
    <a:masterClrMapping/>
  </p:clrMapOvr>
  <p:transition spd="slow">
    <p:comb dir="vert"/>
    <p:sndAc>
      <p:stSnd loop="1"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ü"/>
            </a:pPr>
            <a:r>
              <a:rPr lang="en-US" b="1" dirty="0" smtClean="0"/>
              <a:t>This book will tell you about how the M1A1 Abrams work  and how they cooperate together to win the battle.   It tell how they were a key to previous  wars, battles and skirmishes.  It tells you what will replace them. [In my opinion it is stupid].  </a:t>
            </a:r>
            <a:endParaRPr lang="en-US" b="1" dirty="0"/>
          </a:p>
        </p:txBody>
      </p:sp>
    </p:spTree>
  </p:cSld>
  <p:clrMapOvr>
    <a:masterClrMapping/>
  </p:clrMapOvr>
  <p:transition spd="slow">
    <p:comb dir="vert"/>
    <p:sndAc>
      <p:stSnd loop="1">
        <p:snd r:embed="rId2" name="coin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not recommend it to Aleksei because he likes fiction.  I do know what book he would like,  The Son of Neptune.</a:t>
            </a:r>
            <a:endParaRPr lang="en-US" b="1" dirty="0"/>
          </a:p>
        </p:txBody>
      </p:sp>
    </p:spTree>
  </p:cSld>
  <p:clrMapOvr>
    <a:masterClrMapping/>
  </p:clrMapOvr>
  <p:transition spd="slow">
    <p:comb dir="vert"/>
    <p:sndAc>
      <p:stSnd loop="1">
        <p:snd r:embed="rId2" name="coin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</a:t>
            </a:r>
            <a:endParaRPr lang="en-US" dirty="0"/>
          </a:p>
        </p:txBody>
      </p:sp>
      <p:pic>
        <p:nvPicPr>
          <p:cNvPr id="4" name="Content Placeholder 3" descr="IMG_000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334000" y="1447800"/>
            <a:ext cx="3449782" cy="4526280"/>
          </a:xfrm>
        </p:spPr>
      </p:pic>
      <p:pic>
        <p:nvPicPr>
          <p:cNvPr id="6" name="Picture 5" descr="IM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1981200"/>
            <a:ext cx="4531908" cy="4032504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  <p:sndAc>
      <p:stSnd loop="1">
        <p:snd r:embed="rId2" name="coin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Tank design</a:t>
            </a:r>
            <a:endParaRPr lang="en-US" dirty="0"/>
          </a:p>
        </p:txBody>
      </p:sp>
      <p:pic>
        <p:nvPicPr>
          <p:cNvPr id="4" name="Content Placeholder 3" descr="IMG_000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19200" y="1600200"/>
            <a:ext cx="5791200" cy="4647287"/>
          </a:xfrm>
        </p:spPr>
      </p:pic>
    </p:spTree>
  </p:cSld>
  <p:clrMapOvr>
    <a:masterClrMapping/>
  </p:clrMapOvr>
  <p:transition spd="slow">
    <p:comb dir="vert"/>
    <p:sndAc>
      <p:stSnd loop="1">
        <p:snd r:embed="rId2" name="coin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34</TotalTime>
  <Words>109</Words>
  <Application>Microsoft Office PowerPoint</Application>
  <PresentationFormat>On-screen Show (4:3)</PresentationFormat>
  <Paragraphs>13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Civic</vt:lpstr>
      <vt:lpstr>M1A1 Abrams</vt:lpstr>
      <vt:lpstr>GENRE</vt:lpstr>
      <vt:lpstr>Summary</vt:lpstr>
      <vt:lpstr>recommendation</vt:lpstr>
      <vt:lpstr>pictures</vt:lpstr>
      <vt:lpstr>Tank design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M1A1 Abrams</dc:title>
  <dc:creator>Chris Hafner</dc:creator>
  <cp:lastModifiedBy>Chris Hafner</cp:lastModifiedBy>
  <cp:revision>3</cp:revision>
  <dcterms:created xsi:type="dcterms:W3CDTF">2011-10-17T20:28:45Z</dcterms:created>
  <dcterms:modified xsi:type="dcterms:W3CDTF">2011-10-17T21:06:25Z</dcterms:modified>
</cp:coreProperties>
</file>